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97485-FFC7-43D6-906E-D484C93FDC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367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1AB7F-41E5-4024-B022-E6C9940A15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274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FCC91-E2C7-4D4D-89CF-C3C95D448F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59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5853A-5AF2-47E1-B8AE-58E341A720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747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D8901-2078-4AD0-A225-09A1338FFD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903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AD9B6-D70F-45F5-BF29-6845556C5D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3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BB2C2-E6E5-437D-BD6C-85F58B9BC7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333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13B44-A6B9-450D-9FA3-4AAFE39C27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15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C58BB-A7FA-4D16-98F3-2767076B8F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80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46B89-6A96-4E76-9E95-1D14DFD3E5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37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2E59F-E13B-431F-9106-900CE1923C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799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EB3B523-A74E-4F26-AEEF-9C221DAADD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sz="8800" b="1" smtClean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8800" b="1" smtClean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8800" b="1" smtClean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Развитие мелкой моторики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588125" y="1557338"/>
            <a:ext cx="2555875" cy="1143000"/>
          </a:xfrm>
        </p:spPr>
        <p:txBody>
          <a:bodyPr/>
          <a:lstStyle/>
          <a:p>
            <a:pPr algn="l" eaLnBrk="1" hangingPunct="1"/>
            <a:r>
              <a:rPr lang="ru-RU" altLang="ru-RU" sz="2800" smtClean="0"/>
              <a:t>Помоги белочке добраться до грибочка. Проведи линию по дорожке.</a:t>
            </a:r>
          </a:p>
        </p:txBody>
      </p:sp>
      <p:pic>
        <p:nvPicPr>
          <p:cNvPr id="3075" name="Picture 3" descr="Изображение 0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09" t="9128" r="47057" b="23894"/>
          <a:stretch>
            <a:fillRect/>
          </a:stretch>
        </p:blipFill>
        <p:spPr bwMode="auto">
          <a:xfrm>
            <a:off x="0" y="0"/>
            <a:ext cx="63912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Изображение 0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11" t="83725" r="48175" b="5638"/>
          <a:stretch>
            <a:fillRect/>
          </a:stretch>
        </p:blipFill>
        <p:spPr bwMode="auto">
          <a:xfrm>
            <a:off x="5795963" y="6194425"/>
            <a:ext cx="3348037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/>
          </p:nvPr>
        </p:nvSpPr>
        <p:spPr>
          <a:xfrm>
            <a:off x="241300" y="990600"/>
            <a:ext cx="2601913" cy="1143000"/>
          </a:xfrm>
        </p:spPr>
        <p:txBody>
          <a:bodyPr/>
          <a:lstStyle/>
          <a:p>
            <a:pPr algn="l" eaLnBrk="1" hangingPunct="1"/>
            <a:r>
              <a:rPr lang="ru-RU" altLang="ru-RU" sz="2400" smtClean="0"/>
              <a:t>Дорисуй лучики у солнышка и доски у забора. Проведи прямые линии ровно и красиво.</a:t>
            </a:r>
          </a:p>
        </p:txBody>
      </p:sp>
      <p:pic>
        <p:nvPicPr>
          <p:cNvPr id="4099" name="Picture 4" descr="Изображение 0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72" t="9865" r="5559" b="29176"/>
          <a:stretch>
            <a:fillRect/>
          </a:stretch>
        </p:blipFill>
        <p:spPr bwMode="auto">
          <a:xfrm>
            <a:off x="2968625" y="0"/>
            <a:ext cx="61880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6" descr="Изображение 0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32" t="83725" r="6250" b="5605"/>
          <a:stretch>
            <a:fillRect/>
          </a:stretch>
        </p:blipFill>
        <p:spPr bwMode="auto">
          <a:xfrm>
            <a:off x="0" y="6202363"/>
            <a:ext cx="3276600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65938" y="687388"/>
            <a:ext cx="2243137" cy="1157287"/>
          </a:xfrm>
        </p:spPr>
        <p:txBody>
          <a:bodyPr/>
          <a:lstStyle/>
          <a:p>
            <a:pPr algn="l" eaLnBrk="1" hangingPunct="1"/>
            <a:r>
              <a:rPr lang="ru-RU" altLang="ru-RU" sz="2400" smtClean="0"/>
              <a:t>Раскрась картинки. Постарайся сделать это аккуратно.</a:t>
            </a:r>
          </a:p>
        </p:txBody>
      </p:sp>
      <p:pic>
        <p:nvPicPr>
          <p:cNvPr id="5123" name="Picture 3" descr="Изображение 0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7" t="11870" r="49455" b="28810"/>
          <a:stretch>
            <a:fillRect/>
          </a:stretch>
        </p:blipFill>
        <p:spPr bwMode="auto">
          <a:xfrm>
            <a:off x="0" y="0"/>
            <a:ext cx="65135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Изображение 0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4" t="84532" r="50522" b="5069"/>
          <a:stretch>
            <a:fillRect/>
          </a:stretch>
        </p:blipFill>
        <p:spPr bwMode="auto">
          <a:xfrm>
            <a:off x="6227763" y="6289675"/>
            <a:ext cx="2916237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title"/>
          </p:nvPr>
        </p:nvSpPr>
        <p:spPr>
          <a:xfrm>
            <a:off x="395288" y="1125538"/>
            <a:ext cx="2674937" cy="1143000"/>
          </a:xfrm>
        </p:spPr>
        <p:txBody>
          <a:bodyPr/>
          <a:lstStyle/>
          <a:p>
            <a:pPr algn="l" eaLnBrk="1" hangingPunct="1"/>
            <a:r>
              <a:rPr lang="ru-RU" altLang="ru-RU" sz="2400" smtClean="0"/>
              <a:t>Нарисуй шарик на каждой ниточке. Ниточка и шарик должны быть одного цвета.</a:t>
            </a:r>
          </a:p>
        </p:txBody>
      </p:sp>
      <p:pic>
        <p:nvPicPr>
          <p:cNvPr id="6147" name="Picture 6" descr="Изображение 0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18" t="10367" r="6424" b="24396"/>
          <a:stretch>
            <a:fillRect/>
          </a:stretch>
        </p:blipFill>
        <p:spPr bwMode="auto">
          <a:xfrm>
            <a:off x="3843338" y="0"/>
            <a:ext cx="53006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 descr="Изображение 0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27" t="86003" r="4291" b="5069"/>
          <a:stretch>
            <a:fillRect/>
          </a:stretch>
        </p:blipFill>
        <p:spPr bwMode="auto">
          <a:xfrm>
            <a:off x="0" y="6130925"/>
            <a:ext cx="4465638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892800" y="1628775"/>
            <a:ext cx="3251200" cy="1143000"/>
          </a:xfrm>
        </p:spPr>
        <p:txBody>
          <a:bodyPr/>
          <a:lstStyle/>
          <a:p>
            <a:pPr algn="l" eaLnBrk="1" hangingPunct="1"/>
            <a:r>
              <a:rPr lang="ru-RU" altLang="ru-RU" sz="2400" smtClean="0"/>
              <a:t>На первые две строчки – положить кулачки на стол, можно тихонько постукивать ими, на третью – высунуть указательные пальцы, на четвертую убрать обратно.</a:t>
            </a:r>
          </a:p>
        </p:txBody>
      </p:sp>
      <p:pic>
        <p:nvPicPr>
          <p:cNvPr id="7171" name="Picture 3" descr="Изображение 0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9" t="80954" r="49229" b="6589"/>
          <a:stretch>
            <a:fillRect/>
          </a:stretch>
        </p:blipFill>
        <p:spPr bwMode="auto">
          <a:xfrm>
            <a:off x="3203575" y="5537200"/>
            <a:ext cx="5940425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 descr="Изображение 0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9" t="9334" r="50255" b="38774"/>
          <a:stretch>
            <a:fillRect/>
          </a:stretch>
        </p:blipFill>
        <p:spPr bwMode="auto">
          <a:xfrm>
            <a:off x="0" y="0"/>
            <a:ext cx="5795963" cy="550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277938"/>
            <a:ext cx="2962275" cy="1143000"/>
          </a:xfrm>
        </p:spPr>
        <p:txBody>
          <a:bodyPr/>
          <a:lstStyle/>
          <a:p>
            <a:pPr algn="l" eaLnBrk="1" hangingPunct="1"/>
            <a:r>
              <a:rPr lang="ru-RU" altLang="ru-RU" sz="2400" smtClean="0"/>
              <a:t>Послушай потешки. Попробуй при помощи пальчиков показать, о чем в них говорится.</a:t>
            </a:r>
          </a:p>
        </p:txBody>
      </p:sp>
      <p:pic>
        <p:nvPicPr>
          <p:cNvPr id="8195" name="Picture 4" descr="Изображение 0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28" t="10913" r="8806" b="29924"/>
          <a:stretch>
            <a:fillRect/>
          </a:stretch>
        </p:blipFill>
        <p:spPr bwMode="auto">
          <a:xfrm>
            <a:off x="3995738" y="0"/>
            <a:ext cx="46799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6" descr="Изображение 0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18" t="80989" r="4080" b="6589"/>
          <a:stretch>
            <a:fillRect/>
          </a:stretch>
        </p:blipFill>
        <p:spPr bwMode="auto">
          <a:xfrm>
            <a:off x="0" y="5830888"/>
            <a:ext cx="4500563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91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Оформление по умолчанию</vt:lpstr>
      <vt:lpstr> Развитие мелкой моторики</vt:lpstr>
      <vt:lpstr>Помоги белочке добраться до грибочка. Проведи линию по дорожке.</vt:lpstr>
      <vt:lpstr>Дорисуй лучики у солнышка и доски у забора. Проведи прямые линии ровно и красиво.</vt:lpstr>
      <vt:lpstr>Раскрась картинки. Постарайся сделать это аккуратно.</vt:lpstr>
      <vt:lpstr>Нарисуй шарик на каждой ниточке. Ниточка и шарик должны быть одного цвета.</vt:lpstr>
      <vt:lpstr>На первые две строчки – положить кулачки на стол, можно тихонько постукивать ими, на третью – высунуть указательные пальцы, на четвертую убрать обратно.</vt:lpstr>
      <vt:lpstr>Послушай потешки. Попробуй при помощи пальчиков показать, о чем в них говорится.</vt:lpstr>
    </vt:vector>
  </TitlesOfParts>
  <Company>Школа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мелкой моторики</dc:title>
  <dc:creator>Директор</dc:creator>
  <cp:lastModifiedBy>ПК</cp:lastModifiedBy>
  <cp:revision>8</cp:revision>
  <dcterms:created xsi:type="dcterms:W3CDTF">2009-12-04T04:47:04Z</dcterms:created>
  <dcterms:modified xsi:type="dcterms:W3CDTF">2020-04-29T13:56:54Z</dcterms:modified>
</cp:coreProperties>
</file>